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03338D-5877-4B6E-8264-398AD6F2C4A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552BDE-E571-4B5F-99FB-39D365C61B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712968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МОУ ИРМО  </a:t>
            </a:r>
            <a:b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«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Хомутовская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 СОШ №1»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>
            <a:off x="2247523" y="1993529"/>
            <a:ext cx="4720962" cy="3540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7332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НЕДЕЛЯ « ВЫСОКАЯ ОТВЕТСТВЕННОСТЬ»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ДЕВИЗ: « КТО , ЕСЛИ НЕ Я?!»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 2022 учебный год 1 четверть\МОУ ИРМО ХСОШ1  Нет террору\классный час Мир детст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021 2022 учебный год 1 четверть\МОУ ИРМО ХСОШ1  Нет террору\классный час Нет террор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52" y="96639"/>
            <a:ext cx="3998948" cy="2249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2021 2022 учебный год 1 четверть\МОУ ИРМО ХСОШ1  Нет террору\Митинг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6" y="100632"/>
            <a:ext cx="3991851" cy="224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49289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«НЕТ ТЕРРОРУ!»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 2022 учебный год 1 четверть\МОУ ИРМО ХСОШ 1 Урок ОБЖ\форма пожарны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21800" cy="33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021 2022 учебный год 1 четверть\МОУ ИРМО ХСОШ 1 Урок ОБЖ\работа мч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670"/>
            <a:ext cx="4824536" cy="21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021 2022 учебный год 1 четверть\МОУ ИРМО ХСОШ 1 Урок ОБЖ\кадеты с сотрудниками МЧ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4818358" cy="217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98098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«На страже Родины»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1\Desktop\Новая папка (2)\20210910_17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92214" cy="2844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1\Desktop\Новая папка (2)\20210909_093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659">
            <a:off x="5588104" y="736086"/>
            <a:ext cx="3134655" cy="2350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1726" y="530096"/>
            <a:ext cx="2400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ВЫСТАВКА БУКЕТОВ</a:t>
            </a:r>
          </a:p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« КРАСОТА СПАСЕТ МИР!»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972728"/>
            <a:ext cx="240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ВЫСТАВКА ПОДЕЛОК</a:t>
            </a:r>
          </a:p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« ЗЕРКАЛО ДУШИ»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43" name="Picture 19" descr="C:\Users\1\Desktop\Новая папка (2)\IMG-ea3c97bc8635417615bba6a08cea943e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4"/>
          <a:stretch/>
        </p:blipFill>
        <p:spPr bwMode="auto">
          <a:xfrm rot="716901">
            <a:off x="5618937" y="4453922"/>
            <a:ext cx="3538537" cy="214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1\Desktop\Новая папка (2)\IMG-167261cff80ab6623173a1cd5d426aa6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5"/>
          <a:stretch/>
        </p:blipFill>
        <p:spPr bwMode="auto">
          <a:xfrm rot="21060940">
            <a:off x="540361" y="4186153"/>
            <a:ext cx="3474583" cy="212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9770" y="4149080"/>
            <a:ext cx="178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МОЕ ОБЩЕНИЕ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42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МОУ ИРМО   « Хомутовская  СОШ №1»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7</cp:revision>
  <dcterms:created xsi:type="dcterms:W3CDTF">2021-09-13T09:41:34Z</dcterms:created>
  <dcterms:modified xsi:type="dcterms:W3CDTF">2021-09-13T15:58:17Z</dcterms:modified>
</cp:coreProperties>
</file>